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65" r:id="rId2"/>
  </p:sldMasterIdLst>
  <p:notesMasterIdLst>
    <p:notesMasterId r:id="rId9"/>
  </p:notesMasterIdLst>
  <p:sldIdLst>
    <p:sldId id="337" r:id="rId3"/>
    <p:sldId id="348" r:id="rId4"/>
    <p:sldId id="355" r:id="rId5"/>
    <p:sldId id="349" r:id="rId6"/>
    <p:sldId id="331" r:id="rId7"/>
    <p:sldId id="34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FF"/>
    <a:srgbClr val="FF3300"/>
    <a:srgbClr val="FF0066"/>
    <a:srgbClr val="FF00FF"/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1" autoAdjust="0"/>
    <p:restoredTop sz="94660"/>
  </p:normalViewPr>
  <p:slideViewPr>
    <p:cSldViewPr>
      <p:cViewPr>
        <p:scale>
          <a:sx n="76" d="100"/>
          <a:sy n="76" d="100"/>
        </p:scale>
        <p:origin x="-11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1BFE7-5C3D-49F9-B955-D07A00FC05F0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28594-842F-4643-96FC-C46D95C25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9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28594-842F-4643-96FC-C46D95C257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21BEB0-3BF6-4180-B6B2-A6ECAB85DA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2275" y="717550"/>
            <a:ext cx="457200" cy="585788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35888" y="2751138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AC99AD-932C-49BF-BB25-E002B8BDBD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/>
          <a:lstStyle>
            <a:lvl1pPr algn="l">
              <a:defRPr sz="2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07F014-18AC-432F-B1B2-0F0B63434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2275" y="717550"/>
            <a:ext cx="457200" cy="585788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35888" y="2751138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CB409D-BF23-426E-BA49-D812579593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/>
          <a:lstStyle>
            <a:lvl1pPr>
              <a:defRPr lang="en-US" sz="2800" b="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8A37AA-9DA7-4769-B77C-92C5F0728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7CB3C4-C84B-4285-9F6E-3F9EA45EC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84C742-7518-4AB9-8BA1-AC4BED77AE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2977-665A-44F6-9F32-873896479F5A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73CA9-4B39-4CF6-AF93-77905C71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273E7-A724-4B55-B161-DF13034F57F0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BF093-0D1A-441B-B48D-681C26008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05BC2-F447-4353-9925-8ADE35653D3E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53B2C-19F2-4319-B98A-308A31439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24CC-0F36-4839-9D32-A0DD1180BD14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9F77-8C85-4598-AE97-FD423EDD6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5D2FF0-A2FE-4B31-9DF0-03BC240B9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39A75-07E3-4DF8-B061-4EF1DCBFAF02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8766-0605-41FA-9979-16F95BA52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E3E5A-28C4-44F7-896B-361B1D941A15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F34C0-9FAC-48BC-94B6-622195258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D1B8E-82D1-4322-B457-AE2BAC03FA2C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9014D-8827-4E3C-864B-F307AFB22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7973-1352-452D-8749-A73F84C047BF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F9E11-B596-407E-8604-81067BE9C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BC239-4FD1-4D7C-83C5-7C4AEAD4A6C5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B60C3-7CD3-4759-AAC5-F381357FE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6EBA6-171C-481F-A837-8ED91978E74B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5C9BE-14FC-43C7-838F-F85CDA82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15BD4-4B30-439E-B4A3-A96C637A5B19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63808-5CC0-44C0-8F90-FD92BDF78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64AC3-DFC6-4839-B0EE-A14A05F86C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36F564-E57C-4A41-981D-EAA5AF43D4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41DE8B-44CF-4915-AE82-D13998441D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88E8FE-E506-499B-882A-51924703B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>
              <a:defRPr lang="en-US" sz="1600" dirty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EDD123-35FE-482F-BFA4-AA0D9A1CB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>
              <a:defRPr lang="en-US"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5349EB-B968-4568-A197-620850892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D856CB-2E64-4F94-944A-91063F0472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772400" cy="145573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41538"/>
            <a:ext cx="7772400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038" y="5870575"/>
            <a:ext cx="12128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5"/>
            <a:ext cx="5989638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8" y="5870575"/>
            <a:ext cx="417512" cy="3778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Calibri" pitchFamily="34" charset="0"/>
              </a:defRPr>
            </a:lvl1pPr>
          </a:lstStyle>
          <a:p>
            <a:pPr>
              <a:defRPr/>
            </a:pPr>
            <a:fld id="{F446D23C-23EA-44DA-BBD8-D2443D5D7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cs typeface="+mn-cs"/>
              </a:defRPr>
            </a:lvl1pPr>
          </a:lstStyle>
          <a:p>
            <a:pPr>
              <a:defRPr/>
            </a:pPr>
            <a:fld id="{39719DC4-BF33-47D9-8AA2-BB525D34AD84}" type="datetimeFigureOut">
              <a:rPr lang="en-US"/>
              <a:pPr>
                <a:defRPr/>
              </a:pPr>
              <a:t>11/27/2022</a:t>
            </a:fld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cs typeface="+mn-cs"/>
              </a:defRPr>
            </a:lvl1pPr>
          </a:lstStyle>
          <a:p>
            <a:pPr>
              <a:defRPr/>
            </a:pPr>
            <a:fld id="{FDEBAF42-345D-4E51-B445-EFEEABBA6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1981200" y="420688"/>
            <a:ext cx="487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228600" y="1431925"/>
            <a:ext cx="8610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MỘT SỐ BIỆN PHÁP NGHỆ THUẬT TRONG VĂN BẢN THUYẾT MINH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1828800" y="1676400"/>
            <a:ext cx="762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sp>
        <p:nvSpPr>
          <p:cNvPr id="20483" name="Text Box 15"/>
          <p:cNvSpPr txBox="1">
            <a:spLocks noChangeArrowheads="1"/>
          </p:cNvSpPr>
          <p:nvPr/>
        </p:nvSpPr>
        <p:spPr bwMode="auto">
          <a:xfrm>
            <a:off x="228600" y="0"/>
            <a:ext cx="8534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Tìm hiểu việc sử dụng một số biện pháp nghệ thuật trong văn bản thuyết minh: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85800" y="2286000"/>
            <a:ext cx="480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4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4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04800" y="2971800"/>
            <a:ext cx="8686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09600" y="1066800"/>
            <a:ext cx="30524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81000" y="2286000"/>
            <a:ext cx="8458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81000" y="457200"/>
            <a:ext cx="571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40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0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28600" y="1295400"/>
            <a:ext cx="8915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hâp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hẫn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57200" y="3810000"/>
            <a:ext cx="7010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8600" y="4800600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PP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PP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PP so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PP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7"/>
          <p:cNvSpPr txBox="1">
            <a:spLocks noChangeArrowheads="1"/>
          </p:cNvSpPr>
          <p:nvPr/>
        </p:nvSpPr>
        <p:spPr bwMode="auto">
          <a:xfrm>
            <a:off x="0" y="45720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4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5334000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2438400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minh: </a:t>
            </a:r>
            <a:r>
              <a:rPr lang="vi-VN" sz="4000" dirty="0" smtClean="0">
                <a:solidFill>
                  <a:srgbClr val="FF0000"/>
                </a:solidFill>
              </a:rPr>
              <a:t>sự kì lạ của Đá và Nước ở Hạ Long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962400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VB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2571750" y="228600"/>
            <a:ext cx="4286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TỰ HỌC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86106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- Làm bài tập 2 SKG/15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Nắm vững nội dung bài học.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- Viết đoạn, bài văn thuyết minh về chú chó nhà em.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Chuẩn bị bài:  Luyện tập sử dụng một số biện pháp nghệ thuật trong văn bản thuyết minh.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+ Nhóm 1: Chuẩn bị bài thuyết minh về cái quạt.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+ Nhóm 2: Chuẩn bị bài thuyết minh về cáí bút bi.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1271</TotalTime>
  <Words>348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Celestial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TiÕt 3 :C¸c ph­¬ng ch©m héi tho¹i</dc:title>
  <dc:creator>User</dc:creator>
  <cp:lastModifiedBy>BillGates</cp:lastModifiedBy>
  <cp:revision>163</cp:revision>
  <dcterms:created xsi:type="dcterms:W3CDTF">2008-08-07T22:24:19Z</dcterms:created>
  <dcterms:modified xsi:type="dcterms:W3CDTF">2022-11-27T08:48:57Z</dcterms:modified>
</cp:coreProperties>
</file>